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49" r:id="rId5"/>
  </p:sldMasterIdLst>
  <p:notesMasterIdLst>
    <p:notesMasterId r:id="rId7"/>
  </p:notesMasterIdLst>
  <p:sldIdLst>
    <p:sldId id="30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5E3"/>
    <a:srgbClr val="CAC9BB"/>
    <a:srgbClr val="BFE6ED"/>
    <a:srgbClr val="001951"/>
    <a:srgbClr val="41547D"/>
    <a:srgbClr val="FFFFFF"/>
    <a:srgbClr val="E01B22"/>
    <a:srgbClr val="FCD3C1"/>
    <a:srgbClr val="DFF2F5"/>
    <a:srgbClr val="EB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00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1756-D2EF-F144-8B10-72950119C24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C5FF-7299-4144-8A2B-0711AA22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A5CF3C-F1DF-CD48-B5AE-1089DA9E8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63971DB-0284-CE4F-AB5B-DE2471D5A0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740" y="4554002"/>
            <a:ext cx="6123423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5A8C5DF0-DE66-8E4A-AA31-DB68635299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40" y="6195889"/>
            <a:ext cx="4796326" cy="319581"/>
          </a:xfrm>
        </p:spPr>
        <p:txBody>
          <a:bodyPr anchor="b"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rgbClr val="E11B2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FEB502-FE05-1646-8747-286910B7F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101" y="3039180"/>
            <a:ext cx="2646144" cy="101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AFD54E-331D-044A-927A-4CFE38DC1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7802" y="5807515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E6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5952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tx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tx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252413"/>
            <a:ext cx="7160122" cy="4572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3" y="709613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CF173E9-1B99-AC4C-ADA8-5B4B13399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935038"/>
            <a:ext cx="8389938" cy="533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3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E6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5952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tx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tx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252413"/>
            <a:ext cx="7160122" cy="77500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over two lines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3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8B6BB7D-18A8-B24A-B358-E8C5C7379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335640"/>
            <a:ext cx="8389938" cy="4931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subheader onl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890FD6-6EA1-4276-9079-240CA0616D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BF4E8D-4F3A-493B-BC59-CCCA6D0E9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B89CD27C-B326-4B47-9166-8F89C6A871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807" y="1277449"/>
            <a:ext cx="7951787" cy="20995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  <a:lvl2pPr marL="370408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609585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848763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1087939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heading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14A3DE6-947D-7045-B39E-6F45A42E3B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807" y="1547876"/>
            <a:ext cx="7951787" cy="23108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370408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609585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848763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1087939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subheading</a:t>
            </a:r>
            <a:endParaRPr lang="en-Z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4299F91-E44D-B640-A1EC-E177C94F85FE}"/>
              </a:ext>
            </a:extLst>
          </p:cNvPr>
          <p:cNvCxnSpPr>
            <a:cxnSpLocks/>
          </p:cNvCxnSpPr>
          <p:nvPr userDrawn="1"/>
        </p:nvCxnSpPr>
        <p:spPr>
          <a:xfrm>
            <a:off x="366647" y="1926851"/>
            <a:ext cx="841159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BE581D1-75CF-1842-8C21-6D753592B2E0}"/>
              </a:ext>
            </a:extLst>
          </p:cNvPr>
          <p:cNvSpPr txBox="1">
            <a:spLocks/>
          </p:cNvSpPr>
          <p:nvPr userDrawn="1"/>
        </p:nvSpPr>
        <p:spPr>
          <a:xfrm>
            <a:off x="383385" y="252413"/>
            <a:ext cx="7160122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en-US" sz="2600" b="1" kern="1200">
                <a:solidFill>
                  <a:srgbClr val="FFFFFF"/>
                </a:solidFill>
                <a:latin typeface="Calibri" charset="0"/>
                <a:ea typeface="+mj-ea"/>
                <a:cs typeface="Calibri" charset="0"/>
              </a:defRPr>
            </a:lvl1pPr>
          </a:lstStyle>
          <a:p>
            <a:r>
              <a:rPr lang="en-ZA" dirty="0"/>
              <a:t>Add title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807" y="738491"/>
            <a:ext cx="3924300" cy="324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867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DECBE-4414-2645-B608-73828F825AE0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B66FB8C-BA6D-8E4F-B077-9395DAE2A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56CC93-51A9-D54E-B5CB-0E073E591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378751D6-D656-2B46-8EAE-F4DA907600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00" y="2177310"/>
            <a:ext cx="8389938" cy="4049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subheader onl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890FD6-6EA1-4276-9079-240CA0616D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BF4E8D-4F3A-493B-BC59-CCCA6D0E9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4299F91-E44D-B640-A1EC-E177C94F85FE}"/>
              </a:ext>
            </a:extLst>
          </p:cNvPr>
          <p:cNvCxnSpPr>
            <a:cxnSpLocks/>
          </p:cNvCxnSpPr>
          <p:nvPr userDrawn="1"/>
        </p:nvCxnSpPr>
        <p:spPr>
          <a:xfrm>
            <a:off x="366647" y="1109087"/>
            <a:ext cx="841159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BE581D1-75CF-1842-8C21-6D753592B2E0}"/>
              </a:ext>
            </a:extLst>
          </p:cNvPr>
          <p:cNvSpPr txBox="1">
            <a:spLocks/>
          </p:cNvSpPr>
          <p:nvPr userDrawn="1"/>
        </p:nvSpPr>
        <p:spPr>
          <a:xfrm>
            <a:off x="383385" y="252413"/>
            <a:ext cx="7160122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en-US" sz="2600" b="1" kern="1200">
                <a:solidFill>
                  <a:srgbClr val="FFFFFF"/>
                </a:solidFill>
                <a:latin typeface="Calibri" charset="0"/>
                <a:ea typeface="+mj-ea"/>
                <a:cs typeface="Calibri" charset="0"/>
              </a:defRPr>
            </a:lvl1pPr>
          </a:lstStyle>
          <a:p>
            <a:r>
              <a:rPr lang="en-ZA" dirty="0"/>
              <a:t>Add title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807" y="738491"/>
            <a:ext cx="3924300" cy="324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867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DECBE-4414-2645-B608-73828F825AE0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B66FB8C-BA6D-8E4F-B077-9395DAE2A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56CC93-51A9-D54E-B5CB-0E073E591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066A16DE-9637-4D42-809E-B916222E2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335640"/>
            <a:ext cx="8389938" cy="4931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 and subheader onl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890FD6-6EA1-4276-9079-240CA0616D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BF4E8D-4F3A-493B-BC59-CCCA6D0E9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4299F91-E44D-B640-A1EC-E177C94F85FE}"/>
              </a:ext>
            </a:extLst>
          </p:cNvPr>
          <p:cNvCxnSpPr>
            <a:cxnSpLocks/>
          </p:cNvCxnSpPr>
          <p:nvPr userDrawn="1"/>
        </p:nvCxnSpPr>
        <p:spPr>
          <a:xfrm>
            <a:off x="366647" y="709613"/>
            <a:ext cx="841159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BE581D1-75CF-1842-8C21-6D753592B2E0}"/>
              </a:ext>
            </a:extLst>
          </p:cNvPr>
          <p:cNvSpPr txBox="1">
            <a:spLocks/>
          </p:cNvSpPr>
          <p:nvPr userDrawn="1"/>
        </p:nvSpPr>
        <p:spPr>
          <a:xfrm>
            <a:off x="383385" y="252413"/>
            <a:ext cx="7160122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en-US" sz="2600" b="1" kern="1200">
                <a:solidFill>
                  <a:srgbClr val="FFFFFF"/>
                </a:solidFill>
                <a:latin typeface="Calibri" charset="0"/>
                <a:ea typeface="+mj-ea"/>
                <a:cs typeface="Calibri" charset="0"/>
              </a:defRPr>
            </a:lvl1pPr>
          </a:lstStyle>
          <a:p>
            <a:r>
              <a:rPr lang="en-ZA" dirty="0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DECBE-4414-2645-B608-73828F825AE0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B66FB8C-BA6D-8E4F-B077-9395DAE2A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56CC93-51A9-D54E-B5CB-0E073E591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50DBF0C6-8FB0-B44D-836C-F6B0121BA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935038"/>
            <a:ext cx="8389938" cy="533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subheader only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ECF08EF-9E4D-48C7-BE62-E8EA64332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807" y="1256321"/>
            <a:ext cx="7951787" cy="23108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  <a:lvl2pPr marL="370408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609585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848763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1087939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heading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6B79093D-D56C-426F-BDFC-2A7BF3D5EA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807" y="1547876"/>
            <a:ext cx="7951787" cy="23108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370408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609585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848763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1087939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subheading</a:t>
            </a: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76F0A8-8D04-493F-8C9C-973BCF5D69DA}"/>
              </a:ext>
            </a:extLst>
          </p:cNvPr>
          <p:cNvCxnSpPr>
            <a:cxnSpLocks/>
          </p:cNvCxnSpPr>
          <p:nvPr userDrawn="1"/>
        </p:nvCxnSpPr>
        <p:spPr>
          <a:xfrm>
            <a:off x="376807" y="1926851"/>
            <a:ext cx="8401433" cy="0"/>
          </a:xfrm>
          <a:prstGeom prst="line">
            <a:avLst/>
          </a:prstGeom>
          <a:ln w="6350">
            <a:solidFill>
              <a:srgbClr val="BFE6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EE972CF-7126-42CA-86A8-27753D342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5" y="252413"/>
            <a:ext cx="716012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B0D0B7ED-4EFA-434B-8558-D2A73B109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807" y="738491"/>
            <a:ext cx="3924300" cy="324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867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C30B5C-455D-9545-90D9-F8B9C7563FBF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B82B6CE5-33FD-AF42-B464-8E5AB49513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657387-E999-864F-A285-21D9DF6CE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3C6CB417-9201-FA49-9AE0-DD51A56E16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00" y="2177310"/>
            <a:ext cx="8389938" cy="4049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2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subheader only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76F0A8-8D04-493F-8C9C-973BCF5D69DA}"/>
              </a:ext>
            </a:extLst>
          </p:cNvPr>
          <p:cNvCxnSpPr>
            <a:cxnSpLocks/>
          </p:cNvCxnSpPr>
          <p:nvPr userDrawn="1"/>
        </p:nvCxnSpPr>
        <p:spPr>
          <a:xfrm>
            <a:off x="376807" y="1109087"/>
            <a:ext cx="8401433" cy="0"/>
          </a:xfrm>
          <a:prstGeom prst="line">
            <a:avLst/>
          </a:prstGeom>
          <a:ln w="6350">
            <a:solidFill>
              <a:srgbClr val="BFE6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EE972CF-7126-42CA-86A8-27753D342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5" y="252413"/>
            <a:ext cx="716012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B0D0B7ED-4EFA-434B-8558-D2A73B109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807" y="738491"/>
            <a:ext cx="3924300" cy="324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867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C30B5C-455D-9545-90D9-F8B9C7563FBF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B82B6CE5-33FD-AF42-B464-8E5AB49513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657387-E999-864F-A285-21D9DF6CE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6EB2C6E-EB0A-ED4A-B18F-866E8BD9C4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335640"/>
            <a:ext cx="8389938" cy="4931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 and subheader only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76F0A8-8D04-493F-8C9C-973BCF5D69DA}"/>
              </a:ext>
            </a:extLst>
          </p:cNvPr>
          <p:cNvCxnSpPr>
            <a:cxnSpLocks/>
          </p:cNvCxnSpPr>
          <p:nvPr userDrawn="1"/>
        </p:nvCxnSpPr>
        <p:spPr>
          <a:xfrm>
            <a:off x="376807" y="709613"/>
            <a:ext cx="8401433" cy="0"/>
          </a:xfrm>
          <a:prstGeom prst="line">
            <a:avLst/>
          </a:prstGeom>
          <a:ln w="6350">
            <a:solidFill>
              <a:srgbClr val="BFE6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EE972CF-7126-42CA-86A8-27753D342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329068" y="3"/>
            <a:ext cx="737022" cy="68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5" y="252413"/>
            <a:ext cx="716012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C30B5C-455D-9545-90D9-F8B9C7563FBF}"/>
              </a:ext>
            </a:extLst>
          </p:cNvPr>
          <p:cNvSpPr txBox="1"/>
          <p:nvPr userDrawn="1"/>
        </p:nvSpPr>
        <p:spPr>
          <a:xfrm>
            <a:off x="7174159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B82B6CE5-33FD-AF42-B464-8E5AB49513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657387-E999-864F-A285-21D9DF6CE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1" y="6300406"/>
            <a:ext cx="990330" cy="3742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B0DEC72-8B0B-9C40-8E54-289D1C0B94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935038"/>
            <a:ext cx="8389938" cy="533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AF4606-9D8A-AC4C-88F9-749D80A0F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-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1C157A-BF4F-4C1A-B90F-001CC22A3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740" y="2306070"/>
            <a:ext cx="4489450" cy="9059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3920"/>
              </a:lnSpc>
              <a:buNone/>
              <a:defRPr lang="en-US" sz="4000" kern="1200" dirty="0" smtClean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609585" rtl="0" eaLnBrk="1" latinLnBrk="0" hangingPunct="1">
              <a:lnSpc>
                <a:spcPts val="3920"/>
              </a:lnSpc>
              <a:defRPr lang="en-GB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0E248D-38F6-CE4C-B65F-8E51EE22E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7802" y="5807515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0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1ED715-AB70-E249-8CA6-F3DD0A9B7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D5ED21D-CB3B-4BFA-8321-970DC9C68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740" y="4442799"/>
            <a:ext cx="4489450" cy="905933"/>
          </a:xfrm>
        </p:spPr>
        <p:txBody>
          <a:bodyPr/>
          <a:lstStyle>
            <a:lvl1pPr marL="0" indent="0" algn="l" defTabSz="609585" rtl="0" eaLnBrk="1" latinLnBrk="0" hangingPunct="1">
              <a:lnSpc>
                <a:spcPts val="3920"/>
              </a:lnSpc>
              <a:buNone/>
              <a:defRPr lang="en-US" sz="4000" kern="1200" dirty="0" smtClean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609585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609585" rtl="0" eaLnBrk="1" latinLnBrk="0" hangingPunct="1">
              <a:lnSpc>
                <a:spcPts val="3920"/>
              </a:lnSpc>
              <a:defRPr lang="en-GB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E8A2B6-9A8D-6C46-A92A-60DA845F5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155EAC-DB89-714F-8E92-251DE76EC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740" y="3408108"/>
            <a:ext cx="6152298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741" y="4491510"/>
            <a:ext cx="6152295" cy="319581"/>
          </a:xfr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181078-42D9-3443-9F3D-23891748C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101" y="1893286"/>
            <a:ext cx="2646144" cy="101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856332-3DE1-4C44-9B81-CACAA48779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F789E3-F82C-4D95-AB6F-964A05F6955F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2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94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1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1" y="136539"/>
            <a:ext cx="7995814" cy="540791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8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D0ACD-E93D-403E-9369-F6B94888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2D0D7BC-BCCE-46F5-8C83-D50C4F8A8E6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D9E16F-5E99-46BA-BB6C-A581C5BE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C1A2F90A-79BD-4679-9AD1-F4B0430FF4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044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42" y="216748"/>
            <a:ext cx="7545271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39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155EAC-DB89-714F-8E92-251DE76EC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740" y="1003955"/>
            <a:ext cx="6152298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856332-3DE1-4C44-9B81-CACAA48779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3492396-229A-A543-A6AB-420D3AF07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1950" y="1943100"/>
            <a:ext cx="6151563" cy="35528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713308" indent="-342900">
              <a:buFont typeface="+mj-lt"/>
              <a:buAutoNum type="arabicPeriod"/>
              <a:defRPr/>
            </a:lvl2pPr>
            <a:lvl3pPr marL="952485" indent="-342900">
              <a:buFont typeface="+mj-lt"/>
              <a:buAutoNum type="arabicPeriod"/>
              <a:defRPr/>
            </a:lvl3pPr>
            <a:lvl4pPr marL="1191663" indent="-342900">
              <a:buFont typeface="+mj-lt"/>
              <a:buAutoNum type="arabicPeriod"/>
              <a:defRPr/>
            </a:lvl4pPr>
            <a:lvl5pPr marL="143084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383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62C03E-1470-48E0-AD1F-84EEB9B11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58DCF5-4311-4AA0-9921-5C30B14A03D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FBF561A-A620-4247-AF8C-4241BC1C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F32D185-3971-4485-93DD-D540FCFCE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4E8C00-5A2B-4E87-A326-C3C5B93785A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6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7" y="232784"/>
            <a:ext cx="7464486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5CE70E-FE42-4E01-9EA5-D3EC93B78D05}"/>
              </a:ext>
            </a:extLst>
          </p:cNvPr>
          <p:cNvSpPr/>
          <p:nvPr userDrawn="1"/>
        </p:nvSpPr>
        <p:spPr>
          <a:xfrm>
            <a:off x="6" y="969485"/>
            <a:ext cx="9143999" cy="5888515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459513-E97F-487C-973C-40B3A03564BD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326379-7BA4-4CAF-9933-7709F3D7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702A5B2-FD06-4B87-A216-10FCB5B90A2B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AF8CF51-889F-4C47-9D68-8DAF2235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1AE45522-8386-4542-B941-F9351E0A7A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958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FF00EF-0062-4087-851E-3B3DF70AF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963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5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1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0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40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8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prstClr val="black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prstClr val="black"/>
              </a:solidFill>
              <a:latin typeface="Calibri Light" charset="0"/>
              <a:cs typeface="Calibri Light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361741" y="1135127"/>
            <a:ext cx="8204199" cy="4735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4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244727"/>
            <a:ext cx="7257979" cy="34290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9391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0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24FFB6-F8F0-BF4D-A011-87A39FCF0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E8A00B-0369-D34E-90D4-26BD79559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101" y="539666"/>
            <a:ext cx="2646144" cy="1015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4837B2D-1439-C84B-B508-51E6BFE9F8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740" y="2490475"/>
            <a:ext cx="6123423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420C2404-4ABE-6E47-B538-A4C44EA75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43" y="3573877"/>
            <a:ext cx="4796326" cy="319581"/>
          </a:xfr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rgbClr val="E11B2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FB619D-4E24-034A-9297-5F08EB558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7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 and subheader only (long titl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8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E37C15-3FCC-5042-A472-8F9A736A2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D5ED21D-CB3B-4BFA-8321-970DC9C68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206" y="3545332"/>
            <a:ext cx="4489450" cy="905933"/>
          </a:xfrm>
        </p:spPr>
        <p:txBody>
          <a:bodyPr/>
          <a:lstStyle>
            <a:lvl1pPr marL="0" indent="0" algn="l" defTabSz="457094" rtl="0" eaLnBrk="1" latinLnBrk="0" hangingPunct="1">
              <a:lnSpc>
                <a:spcPts val="2940"/>
              </a:lnSpc>
              <a:buNone/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457094" rtl="0" eaLnBrk="1" latinLnBrk="0" hangingPunct="1">
              <a:lnSpc>
                <a:spcPts val="2940"/>
              </a:lnSpc>
              <a:defRPr lang="en-GB" sz="3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6255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6031" y="6463391"/>
            <a:ext cx="598180" cy="215421"/>
          </a:xfrm>
          <a:prstGeom prst="rect">
            <a:avLst/>
          </a:prstGeom>
          <a:noFill/>
        </p:spPr>
        <p:txBody>
          <a:bodyPr wrap="none" lIns="91410" tIns="45709" rIns="91410" bIns="45709" rtlCol="0">
            <a:spAutoFit/>
          </a:bodyPr>
          <a:lstStyle/>
          <a:p>
            <a:pPr algn="r" defTabSz="609356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356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41" y="252413"/>
            <a:ext cx="7160123" cy="4572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84" y="6485077"/>
            <a:ext cx="6487023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1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271" indent="0">
              <a:buFontTx/>
              <a:buNone/>
              <a:defRPr/>
            </a:lvl2pPr>
            <a:lvl3pPr marL="609356" indent="0">
              <a:buFontTx/>
              <a:buNone/>
              <a:defRPr/>
            </a:lvl3pPr>
            <a:lvl4pPr marL="848446" indent="0">
              <a:buFontTx/>
              <a:buNone/>
              <a:defRPr/>
            </a:lvl4pPr>
            <a:lvl5pPr marL="1087528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5" y="709613"/>
            <a:ext cx="8399595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600" dirty="0"/>
              <a:t>Bullet level three</a:t>
            </a:r>
          </a:p>
          <a:p>
            <a:pPr lvl="3"/>
            <a:r>
              <a:rPr lang="en-US" sz="1500" dirty="0"/>
              <a:t>Bullet level four</a:t>
            </a:r>
          </a:p>
          <a:p>
            <a:pPr lvl="4"/>
            <a:r>
              <a:rPr lang="en-US" sz="1600" dirty="0"/>
              <a:t>Bullet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15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AF4606-9D8A-AC4C-88F9-749D80A0F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-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1C157A-BF4F-4C1A-B90F-001CC22A3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09" y="2306072"/>
            <a:ext cx="4489450" cy="905933"/>
          </a:xfrm>
        </p:spPr>
        <p:txBody>
          <a:bodyPr/>
          <a:lstStyle>
            <a:lvl1pPr marL="0" indent="0" algn="l" defTabSz="609450" rtl="0" eaLnBrk="1" latinLnBrk="0" hangingPunct="1">
              <a:lnSpc>
                <a:spcPts val="3920"/>
              </a:lnSpc>
              <a:buNone/>
              <a:defRPr lang="en-US" sz="4000" kern="1200" dirty="0" smtClean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609450" rtl="0" eaLnBrk="1" latinLnBrk="0" hangingPunct="1">
              <a:lnSpc>
                <a:spcPts val="3920"/>
              </a:lnSpc>
              <a:defRPr lang="en-GB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68845F-CC81-2141-AA1F-D967E443C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4516" y="5381574"/>
            <a:ext cx="1915944" cy="9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47D5EC-6324-1446-AE58-ADE5FC4AD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95"/>
            <a:ext cx="9144000" cy="684590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63971DB-0284-CE4F-AB5B-DE2471D5A0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740" y="4554002"/>
            <a:ext cx="6123423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FEB502-FE05-1646-8747-286910B7F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101" y="3039180"/>
            <a:ext cx="2646144" cy="10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F8F30C-E1F4-F245-8F4D-6B5D5AD38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7802" y="5807515"/>
            <a:ext cx="1915944" cy="72399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8BEF5927-3619-814B-B11A-D4B7B8374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40" y="6195889"/>
            <a:ext cx="4796326" cy="319581"/>
          </a:xfrm>
        </p:spPr>
        <p:txBody>
          <a:bodyPr anchor="b"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rgbClr val="E11B2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666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DA5546-05FF-4549-B611-5BD62A5BE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778C0A-285A-9146-8D39-6021E118FA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DD6B4F8-BC35-5A46-B28F-8DE0B75AF5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740" y="3408108"/>
            <a:ext cx="6152298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D708A3B-FA04-494F-B3A6-735305E9F1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41" y="4491510"/>
            <a:ext cx="6152295" cy="319581"/>
          </a:xfr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47492-1340-0543-B00F-0926B5C85B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101" y="1893286"/>
            <a:ext cx="2646144" cy="10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43CEF3-F402-E443-992B-7FE2B3887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E8A00B-0369-D34E-90D4-26BD79559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101" y="539666"/>
            <a:ext cx="2646144" cy="1015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4837B2D-1439-C84B-B508-51E6BFE9F8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740" y="2490475"/>
            <a:ext cx="6123423" cy="938527"/>
          </a:xfrm>
        </p:spPr>
        <p:txBody>
          <a:bodyPr lIns="0" tIns="0" rIns="0" bIns="0" anchor="t">
            <a:noAutofit/>
          </a:bodyPr>
          <a:lstStyle>
            <a:lvl1pPr marL="0" algn="l" defTabSz="609585" rtl="0" eaLnBrk="1" latinLnBrk="0" hangingPunct="1">
              <a:lnSpc>
                <a:spcPts val="3920"/>
              </a:lnSpc>
              <a:defRPr lang="en-US" sz="4000" kern="12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two/three lines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420C2404-4ABE-6E47-B538-A4C44EA75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43" y="3573877"/>
            <a:ext cx="4796326" cy="319581"/>
          </a:xfr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733" kern="1200" dirty="0">
                <a:solidFill>
                  <a:srgbClr val="E11B2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C86180-E891-354B-A627-D1FC3A485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7327" y="5791639"/>
            <a:ext cx="1915944" cy="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5952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tx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tx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252413"/>
            <a:ext cx="7160122" cy="4572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3" y="709613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90F58-5B2E-0347-9328-A2A8FE325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935038"/>
            <a:ext cx="8389938" cy="533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5952" y="646338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609585" rtl="0" eaLnBrk="1" latinLnBrk="0" hangingPunct="1"/>
            <a:r>
              <a:rPr lang="en-ZA" sz="800" kern="12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kern="1200" smtClean="0">
                <a:solidFill>
                  <a:schemeClr val="tx1"/>
                </a:solidFill>
                <a:latin typeface="Calibri Light" charset="0"/>
                <a:cs typeface="Calibri Light" charset="0"/>
              </a:rPr>
              <a:pPr marL="0" algn="r" defTabSz="609585" rtl="0" eaLnBrk="1" latinLnBrk="0" hangingPunct="1"/>
              <a:t>‹#›</a:t>
            </a:fld>
            <a:endParaRPr lang="en-US" sz="800" kern="1200" dirty="0">
              <a:solidFill>
                <a:schemeClr val="tx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252413"/>
            <a:ext cx="7160122" cy="77500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over two lines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6485077"/>
            <a:ext cx="6487022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3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C750B05-486B-A04A-BF20-50C831CD8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335640"/>
            <a:ext cx="8389938" cy="4931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5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180" y="252868"/>
            <a:ext cx="7233558" cy="4571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algn="l"/>
            <a:r>
              <a:rPr lang="en-US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740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600" dirty="0"/>
              <a:t>Bullet level three</a:t>
            </a:r>
          </a:p>
          <a:p>
            <a:pPr lvl="3"/>
            <a:r>
              <a:rPr lang="en-US" sz="1467" dirty="0"/>
              <a:t>Bullet level four</a:t>
            </a:r>
          </a:p>
          <a:p>
            <a:pPr lvl="4"/>
            <a:r>
              <a:rPr lang="en-US" sz="1600" dirty="0"/>
              <a:t>Bullet level five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673715-1B59-5A46-BF51-65068D801B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0396" y="292100"/>
            <a:ext cx="327844" cy="1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548" r:id="rId3"/>
    <p:sldLayoutId id="2147493501" r:id="rId4"/>
    <p:sldLayoutId id="2147493543" r:id="rId5"/>
    <p:sldLayoutId id="2147493544" r:id="rId6"/>
    <p:sldLayoutId id="2147493545" r:id="rId7"/>
    <p:sldLayoutId id="2147493461" r:id="rId8"/>
    <p:sldLayoutId id="2147493537" r:id="rId9"/>
    <p:sldLayoutId id="2147493546" r:id="rId10"/>
    <p:sldLayoutId id="2147493547" r:id="rId11"/>
    <p:sldLayoutId id="2147493478" r:id="rId12"/>
    <p:sldLayoutId id="2147493539" r:id="rId13"/>
    <p:sldLayoutId id="2147493540" r:id="rId14"/>
    <p:sldLayoutId id="2147493479" r:id="rId15"/>
    <p:sldLayoutId id="2147493541" r:id="rId16"/>
    <p:sldLayoutId id="2147493542" r:id="rId17"/>
    <p:sldLayoutId id="2147493494" r:id="rId18"/>
    <p:sldLayoutId id="2147493536" r:id="rId19"/>
  </p:sldLayoutIdLst>
  <p:txStyles>
    <p:titleStyle>
      <a:lvl1pPr algn="l" defTabSz="609585" rtl="0" eaLnBrk="1" latinLnBrk="0" hangingPunct="1">
        <a:spcBef>
          <a:spcPct val="0"/>
        </a:spcBef>
        <a:buNone/>
        <a:defRPr lang="en-US" sz="2600" b="1" kern="1200" dirty="0">
          <a:solidFill>
            <a:schemeClr val="tx1"/>
          </a:solidFill>
          <a:latin typeface="Calibri" charset="0"/>
          <a:ea typeface="+mj-ea"/>
          <a:cs typeface="Calibri" charset="0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Calibri" charset="0"/>
        </a:defRPr>
      </a:lvl1pPr>
      <a:lvl2pPr marL="599002" indent="-228594" algn="l" defTabSz="47835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8179" indent="-228594" algn="l" defTabSz="60958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357" indent="-228594" algn="l" defTabSz="609585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16534" indent="-228594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55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873" y="39144"/>
            <a:ext cx="7886700" cy="638175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980" y="816713"/>
            <a:ext cx="8102370" cy="536025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AE61EC-37E0-47CA-A089-9D365AE2E67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9864D1-7E2A-4B24-89CB-03C60B8CDCC8}"/>
              </a:ext>
            </a:extLst>
          </p:cNvPr>
          <p:cNvCxnSpPr>
            <a:cxnSpLocks/>
          </p:cNvCxnSpPr>
          <p:nvPr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C4208E-E6DF-4127-AE78-C5D6CE4CE296}"/>
              </a:ext>
            </a:extLst>
          </p:cNvPr>
          <p:cNvSpPr txBox="1"/>
          <p:nvPr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  <p:sldLayoutId id="2147493551" r:id="rId2"/>
    <p:sldLayoutId id="2147493552" r:id="rId3"/>
    <p:sldLayoutId id="2147493553" r:id="rId4"/>
    <p:sldLayoutId id="2147493554" r:id="rId5"/>
    <p:sldLayoutId id="2147493555" r:id="rId6"/>
    <p:sldLayoutId id="2147493556" r:id="rId7"/>
    <p:sldLayoutId id="2147493557" r:id="rId8"/>
    <p:sldLayoutId id="2147493558" r:id="rId9"/>
    <p:sldLayoutId id="2147493559" r:id="rId10"/>
    <p:sldLayoutId id="2147493560" r:id="rId11"/>
    <p:sldLayoutId id="2147493561" r:id="rId12"/>
    <p:sldLayoutId id="2147493562" r:id="rId13"/>
    <p:sldLayoutId id="2147493563" r:id="rId14"/>
    <p:sldLayoutId id="2147493564" r:id="rId15"/>
    <p:sldLayoutId id="2147493565" r:id="rId16"/>
    <p:sldLayoutId id="2147493566" r:id="rId17"/>
    <p:sldLayoutId id="2147493567" r:id="rId18"/>
    <p:sldLayoutId id="2147493568" r:id="rId19"/>
    <p:sldLayoutId id="2147493569" r:id="rId20"/>
    <p:sldLayoutId id="2147493570" r:id="rId21"/>
    <p:sldLayoutId id="2147493571" r:id="rId22"/>
    <p:sldLayoutId id="2147493572" r:id="rId23"/>
    <p:sldLayoutId id="2147493573" r:id="rId24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D4D4F"/>
          </a:solidFill>
          <a:latin typeface="+mn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870DB2-9017-5A45-8BCE-4821B497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quarter 2020 proxy voting summary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29411A-B9AC-C346-9265-D3906CB47B2B}"/>
              </a:ext>
            </a:extLst>
          </p:cNvPr>
          <p:cNvSpPr/>
          <p:nvPr/>
        </p:nvSpPr>
        <p:spPr>
          <a:xfrm>
            <a:off x="289022" y="6313567"/>
            <a:ext cx="8520499" cy="356120"/>
          </a:xfrm>
          <a:prstGeom prst="rect">
            <a:avLst/>
          </a:prstGeom>
        </p:spPr>
        <p:txBody>
          <a:bodyPr wrap="square" lIns="108821" tIns="54418" rIns="108821" bIns="54418">
            <a:spAutoFit/>
          </a:bodyPr>
          <a:lstStyle/>
          <a:p>
            <a:pPr marL="161529" indent="-161529" defTabSz="816161">
              <a:tabLst>
                <a:tab pos="76517" algn="l"/>
              </a:tabLst>
              <a:defRPr/>
            </a:pPr>
            <a:r>
              <a:rPr lang="en-ZA" sz="8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note:</a:t>
            </a:r>
          </a:p>
          <a:p>
            <a:pPr marL="161529" indent="-161529" defTabSz="725479">
              <a:tabLst>
                <a:tab pos="76517" algn="l"/>
              </a:tabLst>
              <a:defRPr/>
            </a:pPr>
            <a:r>
              <a:rPr lang="en-ZA" sz="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Momentum Investments abstains when there is a conflict of interest situation (i.e. related parties)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0BD671-BC73-464B-BB7F-A143B3A0C28C}"/>
              </a:ext>
            </a:extLst>
          </p:cNvPr>
          <p:cNvSpPr txBox="1"/>
          <p:nvPr/>
        </p:nvSpPr>
        <p:spPr>
          <a:xfrm>
            <a:off x="8482523" y="6462051"/>
            <a:ext cx="444316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94"/>
            <a:r>
              <a:rPr lang="en-ZA" sz="600" dirty="0">
                <a:solidFill>
                  <a:srgbClr val="575758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575758"/>
                </a:solidFill>
                <a:latin typeface="Calibri Light" charset="0"/>
                <a:cs typeface="Calibri Light" charset="0"/>
              </a:rPr>
              <a:pPr algn="r" defTabSz="457094"/>
              <a:t>1</a:t>
            </a:fld>
            <a:endParaRPr lang="en-US" sz="600" dirty="0">
              <a:solidFill>
                <a:srgbClr val="575758"/>
              </a:solidFill>
              <a:latin typeface="Calibri Light" charset="0"/>
              <a:cs typeface="Calibri Light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89154"/>
              </p:ext>
            </p:extLst>
          </p:nvPr>
        </p:nvGraphicFramePr>
        <p:xfrm>
          <a:off x="395288" y="852441"/>
          <a:ext cx="8424864" cy="5145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2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227">
                <a:tc>
                  <a:txBody>
                    <a:bodyPr/>
                    <a:lstStyle/>
                    <a:p>
                      <a:pPr marL="252000" algn="l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lang="en-ZA" sz="1500" b="1" baseline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shareholder meetings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resolutions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ZA" sz="1500" b="1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608</a:t>
                      </a:r>
                      <a:endParaRPr lang="en-ZA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Abstentions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Votes in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favour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523</a:t>
                      </a:r>
                      <a:endParaRPr lang="en-Z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Votes against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</a:t>
                      </a:r>
                      <a:endParaRPr lang="en-Z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288925" indent="-254000" algn="l"/>
                      <a:r>
                        <a:rPr lang="en-US" sz="15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Remuneration </a:t>
                      </a:r>
                      <a:r>
                        <a:rPr lang="en-US" sz="15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issues</a:t>
                      </a:r>
                      <a:endParaRPr lang="en-ZA" sz="150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Director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issues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ZA" sz="15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ZA" sz="15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Share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issuance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Buy-back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shares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Audit</a:t>
                      </a:r>
                      <a:r>
                        <a:rPr lang="en-ZA" sz="15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Rotation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Dis-application </a:t>
                      </a:r>
                      <a:r>
                        <a:rPr lang="en-ZA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pre-emption rights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marR="0" lvl="0" indent="0" algn="l" defTabSz="6856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Corporate Action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383197">
                <a:tc>
                  <a:txBody>
                    <a:bodyPr/>
                    <a:lstStyle/>
                    <a:p>
                      <a:pPr marL="36000" marR="0" lvl="0" indent="0" algn="l" defTabSz="6856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Approval of Financial Statements</a:t>
                      </a:r>
                    </a:p>
                    <a:p>
                      <a:pPr marL="36000" marR="0" lvl="0" indent="0" algn="l" defTabSz="6856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ZA" sz="15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18438"/>
      </p:ext>
    </p:extLst>
  </p:cSld>
  <p:clrMapOvr>
    <a:masterClrMapping/>
  </p:clrMapOvr>
</p:sld>
</file>

<file path=ppt/theme/theme1.xml><?xml version="1.0" encoding="utf-8"?>
<a:theme xmlns:a="http://schemas.openxmlformats.org/drawingml/2006/main" name="6.firstquarter2020 proxy voting sumarry">
  <a:themeElements>
    <a:clrScheme name="Mom Inv - Sky">
      <a:dk1>
        <a:srgbClr val="4D4D4F"/>
      </a:dk1>
      <a:lt1>
        <a:srgbClr val="FFFFFF"/>
      </a:lt1>
      <a:dk2>
        <a:srgbClr val="E11B22"/>
      </a:dk2>
      <a:lt2>
        <a:srgbClr val="FFFFFF"/>
      </a:lt2>
      <a:accent1>
        <a:srgbClr val="E11B22"/>
      </a:accent1>
      <a:accent2>
        <a:srgbClr val="003366"/>
      </a:accent2>
      <a:accent3>
        <a:srgbClr val="FCD3C1"/>
      </a:accent3>
      <a:accent4>
        <a:srgbClr val="FF9F1A"/>
      </a:accent4>
      <a:accent5>
        <a:srgbClr val="00BD71"/>
      </a:accent5>
      <a:accent6>
        <a:srgbClr val="C1E6ED"/>
      </a:accent6>
      <a:hlink>
        <a:srgbClr val="00B3E3"/>
      </a:hlink>
      <a:folHlink>
        <a:srgbClr val="4D4D4F"/>
      </a:folHlink>
    </a:clrScheme>
    <a:fontScheme name="Custom 1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12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>
      <a:srgbClr val="E11B22"/>
    </a:custClr>
    <a:custClr>
      <a:srgbClr val="4D4D4F"/>
    </a:custClr>
    <a:custClr>
      <a:srgbClr val="996017"/>
    </a:custClr>
    <a:custClr>
      <a:srgbClr val="AC145A"/>
    </a:custClr>
    <a:custClr>
      <a:srgbClr val="0596BF"/>
    </a:custClr>
    <a:custClr>
      <a:srgbClr val="1D985E"/>
    </a:custClr>
    <a:custClr>
      <a:srgbClr val="9C327F"/>
    </a:custClr>
    <a:custClr>
      <a:srgbClr val="C8571D"/>
    </a:custClr>
    <a:custClr>
      <a:srgbClr val="FFFFFF"/>
    </a:custClr>
    <a:custClr>
      <a:srgbClr val="FFFFFF"/>
    </a:custClr>
    <a:custClr>
      <a:srgbClr val="FFFFFF"/>
    </a:custClr>
    <a:custClr>
      <a:srgbClr val="C7C8CA"/>
    </a:custClr>
    <a:custClr>
      <a:srgbClr val="C19F72"/>
    </a:custClr>
    <a:custClr>
      <a:srgbClr val="CC719C"/>
    </a:custClr>
    <a:custClr>
      <a:srgbClr val="669AB0"/>
    </a:custClr>
    <a:custClr>
      <a:srgbClr val="669B8B"/>
    </a:custClr>
    <a:custClr>
      <a:srgbClr val="BD74BD"/>
    </a:custClr>
    <a:custClr>
      <a:srgbClr val="D79676"/>
    </a:custClr>
    <a:custClr>
      <a:srgbClr val="FFFFFF"/>
    </a:custClr>
    <a:custClr>
      <a:srgbClr val="FFFFFF"/>
    </a:custClr>
    <a:custClr>
      <a:srgbClr val="FFFFFF"/>
    </a:custClr>
    <a:custClr>
      <a:srgbClr val="8A8C8E"/>
    </a:custClr>
    <a:custClr>
      <a:srgbClr val="AD7F44"/>
    </a:custClr>
    <a:custClr>
      <a:srgbClr val="BC427B"/>
    </a:custClr>
    <a:custClr>
      <a:srgbClr val="337895"/>
    </a:custClr>
    <a:custClr>
      <a:srgbClr val="337865"/>
    </a:custClr>
    <a:custClr>
      <a:srgbClr val="A945A7"/>
    </a:custClr>
    <a:custClr>
      <a:srgbClr val="C9754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05217"/>
    </a:custClr>
    <a:custClr>
      <a:srgbClr val="8F154E"/>
    </a:custClr>
    <a:custClr>
      <a:srgbClr val="074C69"/>
    </a:custClr>
    <a:custClr>
      <a:srgbClr val="074A38"/>
    </a:custClr>
    <a:custClr>
      <a:srgbClr val="7D197B"/>
    </a:custClr>
    <a:custClr>
      <a:srgbClr val="9D491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6A4519"/>
    </a:custClr>
    <a:custClr>
      <a:srgbClr val="741743"/>
    </a:custClr>
    <a:custClr>
      <a:srgbClr val="0E4057"/>
    </a:custClr>
    <a:custClr>
      <a:srgbClr val="0D4031"/>
    </a:custClr>
    <a:custClr>
      <a:srgbClr val="661A64"/>
    </a:custClr>
    <a:custClr>
      <a:srgbClr val="7F3E1E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xmlns="" name="Generic_template_4x3_v12" id="{994EB78E-FA2E-934A-AE68-254063EEE954}" vid="{811C6FC2-C41F-E743-B3DB-2834CE8FB3D6}"/>
    </a:ext>
  </a:extLst>
</a:theme>
</file>

<file path=ppt/theme/theme2.xml><?xml version="1.0" encoding="utf-8"?>
<a:theme xmlns:a="http://schemas.openxmlformats.org/drawingml/2006/main" name="9_Office Theme">
  <a:themeElements>
    <a:clrScheme name="Momentu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66"/>
      </a:accent1>
      <a:accent2>
        <a:srgbClr val="C7C8CA"/>
      </a:accent2>
      <a:accent3>
        <a:srgbClr val="FF9F1A"/>
      </a:accent3>
      <a:accent4>
        <a:srgbClr val="E91F77"/>
      </a:accent4>
      <a:accent5>
        <a:srgbClr val="00B3E4"/>
      </a:accent5>
      <a:accent6>
        <a:srgbClr val="00BD71"/>
      </a:accent6>
      <a:hlink>
        <a:srgbClr val="CD27AF"/>
      </a:hlink>
      <a:folHlink>
        <a:srgbClr val="FF691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6.firstquarter2020 proxy voting sumarry</Template>
  <TotalTime>14</TotalTime>
  <Words>86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6.firstquarter2020 proxy voting sumarry</vt:lpstr>
      <vt:lpstr>9_Office Theme</vt:lpstr>
      <vt:lpstr>First quarter 2020 proxy voting summary </vt:lpstr>
    </vt:vector>
  </TitlesOfParts>
  <Company>Metropolitan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quarter 2020 proxy voting summary </dc:title>
  <dc:creator>Piet van der Merwe</dc:creator>
  <cp:lastModifiedBy>Piet van der Merwe</cp:lastModifiedBy>
  <cp:revision>1</cp:revision>
  <cp:lastPrinted>2019-05-29T10:44:54Z</cp:lastPrinted>
  <dcterms:created xsi:type="dcterms:W3CDTF">2020-04-03T05:26:37Z</dcterms:created>
  <dcterms:modified xsi:type="dcterms:W3CDTF">2020-04-03T05:41:11Z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